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75" r:id="rId3"/>
    <p:sldId id="277" r:id="rId4"/>
    <p:sldId id="285" r:id="rId5"/>
    <p:sldId id="276" r:id="rId6"/>
    <p:sldId id="278" r:id="rId7"/>
    <p:sldId id="281" r:id="rId8"/>
    <p:sldId id="280" r:id="rId9"/>
    <p:sldId id="282" r:id="rId10"/>
    <p:sldId id="273" r:id="rId11"/>
    <p:sldId id="286" r:id="rId12"/>
    <p:sldId id="287" r:id="rId13"/>
    <p:sldId id="288" r:id="rId14"/>
    <p:sldId id="289" r:id="rId15"/>
    <p:sldId id="283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DB8B-2118-4A95-AE4D-A13A9A781EF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D0FE-BC0C-4536-8F98-A771054C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D0FE-BC0C-4536-8F98-A771054CF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CAF9-E918-4273-9FBE-4D3BC2244D5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31911" y="1045478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Ước chung 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017" y="1563733"/>
            <a:ext cx="6002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1. (Xem SGK/Tr.36)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7" y="2204864"/>
            <a:ext cx="8382000" cy="180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50061" y="3811012"/>
            <a:ext cx="8229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Ta đi tìm những số mà 12 chia hết và 8 chia hết nhưng phải lớn hơn 1. 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Ư(12) = {1;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6; 12}  ;  Ư(8) = {1;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;8}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Vậy có 2 cách chia nhóm để mỗi nhóm có số nam và nữ bằng nhau (2 nhóm 8hoặc 4 nhóm)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1423" y="116632"/>
            <a:ext cx="8632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A. Ước chung.Ước chung lớn  nhất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B. Bội chung. Bội chung nhỏ nhất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6472" y="332656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Ví dụ : Tìm ƯCLN (504; 588)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571" y="1040542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504 = 2</a:t>
            </a:r>
            <a:r>
              <a:rPr lang="en-US" sz="40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.7   ;    588 = 2</a:t>
            </a:r>
            <a:r>
              <a:rPr lang="en-US" sz="40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.3.7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572" y="1789109"/>
            <a:ext cx="8545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ƯCLN(504;588)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.3.7 = 84 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258572" y="2496995"/>
            <a:ext cx="717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Thực hành 4 (xem SGK/Tr.38)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9" y="3116406"/>
            <a:ext cx="8525975" cy="11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7885" y="4365104"/>
            <a:ext cx="717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(học sinh tự làm)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9" y="811678"/>
            <a:ext cx="8506722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3408" y="260648"/>
            <a:ext cx="717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Nhận xét (xem SGK/Tr.38)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186" y="2577642"/>
            <a:ext cx="4853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 = 2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.3     ;  35 = 5.7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476" y="1992867"/>
            <a:ext cx="4853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Tìm ƯCLN(12; 35)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186" y="3159710"/>
            <a:ext cx="4853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ƯCLN(12; 35) = 1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76" y="3744485"/>
            <a:ext cx="8392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Ta nói 12 và 35 là hai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nguyên tố cùng nhau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36161"/>
            <a:ext cx="7509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Ứng dụng trong rút gọn phân số.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25087"/>
            <a:ext cx="8488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Học sinh nghiên cứu SGK trang 38 rồi làm bài thực hành 5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912" y="2054705"/>
            <a:ext cx="8488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1.Thực hành 5 (xem SGK/Tr.380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0602"/>
            <a:ext cx="8064896" cy="9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3861048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13234"/>
              </p:ext>
            </p:extLst>
          </p:nvPr>
        </p:nvGraphicFramePr>
        <p:xfrm>
          <a:off x="528610" y="4443832"/>
          <a:ext cx="3938024" cy="128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4" imgW="1866600" imgH="609480" progId="Equation.DSMT4">
                  <p:embed/>
                </p:oleObj>
              </mc:Choice>
              <mc:Fallback>
                <p:oleObj name="Equation" r:id="rId4" imgW="1866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10" y="4443832"/>
                        <a:ext cx="3938024" cy="128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3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6616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6" y="2057400"/>
            <a:ext cx="84201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410406" cy="207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01379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" y="1292277"/>
            <a:ext cx="8588054" cy="24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3085" y="3861048"/>
            <a:ext cx="8488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HD: Vì những đoạn dây cắt ra có cùng độ dài, nên độ dài của đoạn dây cắt ra là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ƯC(140; 168; 210)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Vì độ dài dây cắt ra phải lớn nhất, nên độ dài lớn nhất của mỗi đoạn là ƯCLN(140;168;210)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140" y="11663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Chép bài và làm bài tập theo yêu cầu bài giảng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Ghi sẵn câu hỏi (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nội dung chưa hiểu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để khi lên lớp đổi với thầy.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Đọc mục “ Em có biết?” SGK/Tr.39)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Xem mục 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" y="3163620"/>
            <a:ext cx="8748464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60648"/>
            <a:ext cx="680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Bội chung. Bội chung nhỏ nhất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911" y="1045478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Bội chung 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310" y="1618202"/>
            <a:ext cx="3151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911" y="2214052"/>
            <a:ext cx="8416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Hãy tìm tập hợp các B(2) và B(3)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Tìm các số vừa là bội của 2 vừa là bội của 3.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310" y="3291270"/>
            <a:ext cx="8416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B(2)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2; 4;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8 ; 10;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14; 16;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…}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B(3)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9;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15;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21; 24; 27;…}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559" y="5013176"/>
            <a:ext cx="8416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Các số vừa là bội của 2 vừa là bội của 3 là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…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6190"/>
            <a:ext cx="86044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382" y="332656"/>
            <a:ext cx="7528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Kiến thức trọng tâm (học SGK/Tr.40):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2768765"/>
            <a:ext cx="8963025" cy="16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6484" y="2215891"/>
            <a:ext cx="7528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1 (Xem SGK/Tr.40):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406668"/>
            <a:ext cx="4504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(Học sinh tự làm)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932" y="925441"/>
            <a:ext cx="8464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BC(2; 3) = {0; 6; 12; 18; …}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924" y="332656"/>
            <a:ext cx="4504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Kí hiệu bội chung : BC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681" y="1521291"/>
            <a:ext cx="8550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Cách tìm bội chung của 2 số a và b.(học SGK)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0793"/>
            <a:ext cx="7992888" cy="145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204" y="3707191"/>
            <a:ext cx="619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5. Thực hành 2 : Tìm BC(6; 8)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783" y="4324790"/>
            <a:ext cx="4818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(HS tự làm)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11" y="188640"/>
            <a:ext cx="4384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 chung nhỏ nhất.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690" y="773415"/>
            <a:ext cx="8332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Khám phá : 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Tìm số nhỏ nhất khác 0 trong tập hợp BC(6; 8)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22" y="1988840"/>
            <a:ext cx="7816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Ta đã biết : BC(6; 8) = {0; 24; 48;…}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690" y="2726014"/>
            <a:ext cx="8332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Số nhỏ nhất khác 0 trong tập hợp BC(6; 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là số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2738"/>
            <a:ext cx="8856984" cy="171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3565" y="3800792"/>
            <a:ext cx="8332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Kiến thức trọng tâm (Học SGK/Tr.41)</a:t>
            </a:r>
          </a:p>
        </p:txBody>
      </p:sp>
    </p:spTree>
    <p:extLst>
      <p:ext uri="{BB962C8B-B14F-4D97-AF65-F5344CB8AC3E}">
        <p14:creationId xmlns:p14="http://schemas.microsoft.com/office/powerpoint/2010/main" val="39144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504" y="26064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Ư(18)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3; 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9; 18}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Ư(30)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5;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10; 15; 30}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 phần tử chung của hai tập hợp là 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3; 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9904" y="1796384"/>
            <a:ext cx="786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Kiến thức trọng tâm.(học SGK/Tr.31)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2381159"/>
            <a:ext cx="8648700" cy="224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904" y="4629655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Ví dụ : Tìm ƯC(18; 30)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226" y="5214430"/>
            <a:ext cx="8595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Giải 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Ư(18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= {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3; 6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9; 18}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Ư(30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 = {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5;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10; 15; 30}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Vậy  ƯC(18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30) = {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3; 6}</a:t>
            </a:r>
          </a:p>
        </p:txBody>
      </p:sp>
    </p:spTree>
    <p:extLst>
      <p:ext uri="{BB962C8B-B14F-4D97-AF65-F5344CB8AC3E}">
        <p14:creationId xmlns:p14="http://schemas.microsoft.com/office/powerpoint/2010/main" val="21159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1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924" y="332656"/>
            <a:ext cx="8227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Kí hiệu bội chung nhỏ nhất : BCNN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924" y="934464"/>
            <a:ext cx="4699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BCNN(6; 8) 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313" y="1520687"/>
            <a:ext cx="6772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Ta đã biết : BC(6; 8) = {0; 24 ; 48; 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8505" y="2105462"/>
            <a:ext cx="434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B(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= {0; 24 ; 48; 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712" y="2742342"/>
            <a:ext cx="8276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B(BCNN(6;8)) =BC(6; 8) = {0; 24 ; 48; 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6490" y="3429000"/>
            <a:ext cx="302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B(BCNN) = BC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4" y="4013775"/>
            <a:ext cx="8669884" cy="251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376" y="260648"/>
            <a:ext cx="8467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Ta đã biết muốn tìm BCNN(6; 8). Ta làm như sau :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776" y="1337866"/>
            <a:ext cx="773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B(6)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6; 12; 18;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30; 36; 42;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776" y="1972033"/>
            <a:ext cx="723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B(8)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8; 16;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32; 40;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56;…}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461" y="2556808"/>
            <a:ext cx="6772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BC(6; 8) = {0; 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48; 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776" y="3141583"/>
            <a:ext cx="327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BCNN(6; 8) = 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708" y="3762598"/>
            <a:ext cx="8832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Tìm bội chung nhỏ nhất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cách phân tích một số ra thừa số nguyên tố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748" y="4889209"/>
            <a:ext cx="799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Kiến thức trọng tâm (Học SGK/Tr. 42)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9" y="188640"/>
            <a:ext cx="84969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163" y="3140968"/>
            <a:ext cx="4730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Tìm BCNN(6; 8).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608" y="3710759"/>
            <a:ext cx="8180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 </a:t>
            </a:r>
          </a:p>
          <a:p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 :   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6 = 2.3     ;    8 = 2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265" y="4847665"/>
            <a:ext cx="8631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Thừa số nguyên tố chung và riêng :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610" y="5611123"/>
            <a:ext cx="8631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lập tích : </a:t>
            </a:r>
          </a:p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2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062" y="5857344"/>
            <a:ext cx="43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0827" y="6134191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BCNN(6; 8) =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6126163"/>
            <a:ext cx="931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= 24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01" y="404664"/>
            <a:ext cx="4552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Giải: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6 = 2.3     ;    8 = 2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401" y="1117012"/>
            <a:ext cx="4552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BCNN(6; 8) = 2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3 = </a:t>
            </a:r>
            <a:r>
              <a:rPr lang="en-US" sz="32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401" y="2923973"/>
            <a:ext cx="773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B(6)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6; 12; 18;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30; 36; 42;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140" y="3539598"/>
            <a:ext cx="723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B(8) = {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8; 16;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32; 40;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56;…}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40" y="4124373"/>
            <a:ext cx="6772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BC(6; 8) = {0; 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48; …}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673" y="4725144"/>
            <a:ext cx="327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BCNN(6; 8) = </a:t>
            </a: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748" y="332656"/>
            <a:ext cx="6838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: Tìm BCNN(12; 16; 48)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148" y="917431"/>
            <a:ext cx="430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Học sinh tự 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554323"/>
            <a:ext cx="8832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Ứng dụng trong quy đồng mẫu số các phân số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7" y="2723873"/>
            <a:ext cx="8530927" cy="30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8548" y="2139098"/>
            <a:ext cx="746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Kiến thức trọng tâm (Học SGK/Tr.42)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8" y="942231"/>
            <a:ext cx="6029506" cy="29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148" y="307978"/>
            <a:ext cx="2437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Thực hành 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39105"/>
              </p:ext>
            </p:extLst>
          </p:nvPr>
        </p:nvGraphicFramePr>
        <p:xfrm>
          <a:off x="251520" y="4293096"/>
          <a:ext cx="3589504" cy="151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" imgW="1930320" imgH="812520" progId="Equation.DSMT4">
                  <p:embed/>
                </p:oleObj>
              </mc:Choice>
              <mc:Fallback>
                <p:oleObj name="Equation" r:id="rId4" imgW="19303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293096"/>
                        <a:ext cx="3589504" cy="151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482179"/>
              </p:ext>
            </p:extLst>
          </p:nvPr>
        </p:nvGraphicFramePr>
        <p:xfrm>
          <a:off x="3871672" y="4293096"/>
          <a:ext cx="5202683" cy="156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6" imgW="2705040" imgH="812520" progId="Equation.DSMT4">
                  <p:embed/>
                </p:oleObj>
              </mc:Choice>
              <mc:Fallback>
                <p:oleObj name="Equation" r:id="rId6" imgW="270504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672" y="4293096"/>
                        <a:ext cx="5202683" cy="1560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51920" y="4221088"/>
            <a:ext cx="0" cy="165618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4" y="2078716"/>
            <a:ext cx="8190719" cy="148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1681"/>
            <a:ext cx="7854877" cy="23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9" y="368369"/>
            <a:ext cx="83703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243" y="459242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Vì số bông sen trong khoảng 200 đến 300 bông.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239" y="2784361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bông sen chị Hoà có là bội chung của 3; 5; 7</a:t>
            </a:r>
          </a:p>
        </p:txBody>
      </p:sp>
      <p:sp>
        <p:nvSpPr>
          <p:cNvPr id="6" name="Rectangle 5"/>
          <p:cNvSpPr/>
          <p:nvPr/>
        </p:nvSpPr>
        <p:spPr>
          <a:xfrm>
            <a:off x="866342" y="3369136"/>
            <a:ext cx="3768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BCNN(3; 5; 7) = 105</a:t>
            </a:r>
          </a:p>
        </p:txBody>
      </p:sp>
      <p:sp>
        <p:nvSpPr>
          <p:cNvPr id="7" name="Rectangle 6"/>
          <p:cNvSpPr/>
          <p:nvPr/>
        </p:nvSpPr>
        <p:spPr>
          <a:xfrm>
            <a:off x="780906" y="3976457"/>
            <a:ext cx="7595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BC(3;5;7) = B(105) = {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105;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315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;…}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1591" y="2020198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Giải :</a:t>
            </a:r>
            <a:endParaRPr lang="en-US" sz="3200" u="sng"/>
          </a:p>
        </p:txBody>
      </p:sp>
      <p:sp>
        <p:nvSpPr>
          <p:cNvPr id="9" name="Rectangle 8"/>
          <p:cNvSpPr/>
          <p:nvPr/>
        </p:nvSpPr>
        <p:spPr>
          <a:xfrm>
            <a:off x="550080" y="5177195"/>
            <a:ext cx="7058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Nên số bông sen chị Hoà có là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bông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058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8" y="2460073"/>
            <a:ext cx="82587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20687" cy="38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" y="4410075"/>
            <a:ext cx="87534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3528" y="332656"/>
            <a:ext cx="769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1 (Xem SGK/Trang 36)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9" y="932086"/>
            <a:ext cx="8479463" cy="18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16388"/>
              </p:ext>
            </p:extLst>
          </p:nvPr>
        </p:nvGraphicFramePr>
        <p:xfrm>
          <a:off x="755576" y="2759790"/>
          <a:ext cx="4680520" cy="314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4" imgW="2628720" imgH="1765080" progId="Equation.DSMT4">
                  <p:embed/>
                </p:oleObj>
              </mc:Choice>
              <mc:Fallback>
                <p:oleObj name="Equation" r:id="rId4" imgW="262872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759790"/>
                        <a:ext cx="4680520" cy="3147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Cách tìm ước chung của hai số a và b (Xem SGK/Trang 36)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9874"/>
            <a:ext cx="8125718" cy="1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" y="3289339"/>
            <a:ext cx="7982975" cy="12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6885" y="2704564"/>
            <a:ext cx="769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6. Thực hành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(Xem SGK/Trang 37)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437112"/>
            <a:ext cx="7696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  Ư(36) = {1; 2; 3; 4; 6; 9; 12; 18; 36}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Ư(45) = {1; 3; 5; 9; 15; 45}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ƯC(36; 45) = {1;3;9}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236161"/>
            <a:ext cx="7509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Ước chung lớn nhất.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486" y="820936"/>
            <a:ext cx="8634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2 (Xem SGK/Trang 32)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05710"/>
            <a:ext cx="8458200" cy="216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0486" y="3429000"/>
            <a:ext cx="8634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Số đội tham gia văn nghệ phải là ước của 18 và 30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ƯC(18; 30) ={1; 2; 3;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Vì 6 là số lớn nhất trong ƯC(18; 30)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Nên có thể chia nhiều nhất là 6 đội, hay có thể biểu diễn nhiều nhất là 6 tiết mục văn nghệ.</a:t>
            </a:r>
          </a:p>
        </p:txBody>
      </p:sp>
    </p:spTree>
    <p:extLst>
      <p:ext uri="{BB962C8B-B14F-4D97-AF65-F5344CB8AC3E}">
        <p14:creationId xmlns:p14="http://schemas.microsoft.com/office/powerpoint/2010/main" val="13462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537" y="188640"/>
            <a:ext cx="8633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2. Kiến thức trọng tâm(học SGK/Tr.37)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8" y="773414"/>
            <a:ext cx="8533660" cy="135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8" y="2195201"/>
            <a:ext cx="8533660" cy="94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0477" y="3140547"/>
            <a:ext cx="4825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ƯCLN(18; 30) = 6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3" y="4107364"/>
            <a:ext cx="8315325" cy="7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0816" y="5149656"/>
            <a:ext cx="5529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ƯCLN(18; 30) = 6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650" y="4653136"/>
            <a:ext cx="5852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ƯC(18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; 30) = {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2; 3; 6}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1680" y="5687280"/>
            <a:ext cx="3723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Ư(6) = {1; 2; 3; 6}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5345" y="5954820"/>
            <a:ext cx="3567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ƯC = Ư(ƯCLN)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3684835"/>
            <a:ext cx="5153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3. Nhận xét (học SGK/Tr.37)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8" grpId="0"/>
      <p:bldP spid="2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2" y="260648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20510" y="1658679"/>
            <a:ext cx="6717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Ví dụ : ƯCLN(18; 1) = 1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ƯCLN(18; 30; 1) = 1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2" y="3437711"/>
            <a:ext cx="7926172" cy="78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510" y="2852936"/>
            <a:ext cx="717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3 (xem SGK/Tr.37)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252" y="4509120"/>
            <a:ext cx="717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(tự làm)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972" y="5373216"/>
            <a:ext cx="717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5.Ví dụ 4 (Xem SGK/Tr.37)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36161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Tìm ước chung lớn nhất bằng cách phân tích các số ra thừa số nguyên tố.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640" y="1285282"/>
            <a:ext cx="8545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Không ghi :</a:t>
            </a: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Ví dụ : Tìm ƯCLN (504; 588)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596" y="2608721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Ư(504) = {……………}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641" y="3308427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Ư(588) = {……………..} </a:t>
            </a:r>
          </a:p>
        </p:txBody>
      </p:sp>
    </p:spTree>
    <p:extLst>
      <p:ext uri="{BB962C8B-B14F-4D97-AF65-F5344CB8AC3E}">
        <p14:creationId xmlns:p14="http://schemas.microsoft.com/office/powerpoint/2010/main" val="4708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536" y="188640"/>
            <a:ext cx="6379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1. Quy tắc (Học SGK/Tr.38)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3" y="917486"/>
            <a:ext cx="8610022" cy="251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472" y="3430279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2. Ví dụ : Tìm ƯCLN (504; 588)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572" y="4138165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504 = 2</a:t>
            </a:r>
            <a:r>
              <a:rPr lang="en-US" sz="40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.3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.7       588 = 2</a:t>
            </a:r>
            <a:r>
              <a:rPr lang="en-US" sz="40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.3.7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571" y="4745922"/>
            <a:ext cx="85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Các thừa số nguyên tố chung : 2;3;7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499" y="5443954"/>
            <a:ext cx="8143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                    2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.3.7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572" y="5443954"/>
            <a:ext cx="4277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ƯCLN(504;588) = 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5781559" y="5437002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= 84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5978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2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1479</Words>
  <Application>Microsoft Office PowerPoint</Application>
  <PresentationFormat>On-screen Show (4:3)</PresentationFormat>
  <Paragraphs>140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456</cp:revision>
  <dcterms:created xsi:type="dcterms:W3CDTF">2021-09-06T05:12:59Z</dcterms:created>
  <dcterms:modified xsi:type="dcterms:W3CDTF">2021-10-11T04:31:43Z</dcterms:modified>
</cp:coreProperties>
</file>